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3BA246-8E14-771B-9434-B0576D8229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844BB9-EA45-D0FC-3AF2-DD89C7A78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9CEEF6-132B-BE41-B6BC-AE8B9CC87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31EF1-10ED-4062-AF10-7AF79CCA59C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3C9D84-9099-6DF3-E189-631391F77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EA727D-EDD2-51BB-D28E-E39B6B050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9778-2B24-41E2-86D2-956B982E2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181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51880A-994D-75BA-6AF8-0384A41F4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A281372-A126-94C0-68A7-126E8E6AC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B9058C-CC25-6E98-2058-F5CA0D0BC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31EF1-10ED-4062-AF10-7AF79CCA59C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0DD5FB-F2B4-2B1D-4EBD-2C5FFADE4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64AA95A-6418-7D99-EF85-D5969E1F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9778-2B24-41E2-86D2-956B982E2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403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DD22A82-D645-6C49-D342-2342485B2B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62DDFEC-5BEC-50B4-2C4D-3F45EDAB6A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1253E8-4491-6576-2FD2-DDD8588A3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31EF1-10ED-4062-AF10-7AF79CCA59C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58F4EE-667E-9704-F149-023C39E9C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FC3E86-3E67-F92B-B656-55717D99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9778-2B24-41E2-86D2-956B982E2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66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8CDBE8-9C1C-AC13-B80C-54F818F79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53D5AF-7548-87F7-84CA-97B7AEC92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962545-27A2-964B-B3E2-418F7EB14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31EF1-10ED-4062-AF10-7AF79CCA59C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845B9D2-ED3B-4145-D262-FE4F2BE25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2B75D2-CE2A-CEA4-3128-7E2AEDB3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9778-2B24-41E2-86D2-956B982E2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037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824453-1FF1-6912-8F2F-6C1B62C93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3C79FA-182C-5C7A-36DA-C263CF297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9A99B5-81D7-047E-852F-E5BE48FED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31EF1-10ED-4062-AF10-7AF79CCA59C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93CA5C-1B7A-6DF1-42C9-972417404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A54657-3174-647B-82D9-CC1637EB9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9778-2B24-41E2-86D2-956B982E2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132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4E4BA-98B1-8530-459F-2519177A7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024824-87FF-182E-751E-0A1310660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F8FB44-728A-14C1-4CF8-413C33B49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22D29E-F96C-47F1-4250-89868728E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31EF1-10ED-4062-AF10-7AF79CCA59C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6C24FA7-B871-3970-BE5F-5E022023D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DC40235-B30A-5E58-C99C-267208C5B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9778-2B24-41E2-86D2-956B982E2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8242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B39BEA-53F6-9586-86C6-B432E2AA2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780DEB-406E-5045-6A6D-895AFCCEE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1090460-992A-BDA1-E296-86F46489D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1E1EF0F-6ACC-4DBB-30E3-FC020B09D7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0F6EE0-7635-5D60-E80C-84C2D10813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58C8DE1-B476-8D85-5DDE-B9CCDEC81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31EF1-10ED-4062-AF10-7AF79CCA59C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9237CD9-5755-7100-A026-BB149CB10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904046D-B508-F356-E527-D48D25999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9778-2B24-41E2-86D2-956B982E2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0438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9D1DEB-9425-7949-CDAA-F0A338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6F2EB3D-99F6-BD17-096B-B3EA3C2BB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31EF1-10ED-4062-AF10-7AF79CCA59C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A590D0-C83A-A8A7-56CF-00F022C6E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211E5FF-4C23-774E-145F-DE41D90A4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9778-2B24-41E2-86D2-956B982E2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661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0CFEC3B-322A-A963-A710-9B80938B0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31EF1-10ED-4062-AF10-7AF79CCA59C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773EF42-F8E8-10A9-C7C0-BE41E4ED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E1A8C13-9FA3-6BA8-B059-6E3616205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9778-2B24-41E2-86D2-956B982E2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8514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781FE5-91CA-6872-3FC7-AA0A5342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70BCBF-5F9E-1C11-F946-0B74B1787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62DA36-5B20-684B-D55A-CDDE7404D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5BBF81-5504-B04C-461E-2654E233D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31EF1-10ED-4062-AF10-7AF79CCA59C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5D8E93-E4CD-E484-D27D-CE46095E8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EBA5E64-A3E1-A08F-2C74-DE93BD26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9778-2B24-41E2-86D2-956B982E2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290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C6CA8C-99E4-17DD-0E7B-2A828E7DE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76E2B6B-C75E-4E5E-01CC-852CC74383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F54A2B6-8D56-70E3-ABF5-FEB310630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D4676B8-969B-829B-584D-40F9FEE0F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31EF1-10ED-4062-AF10-7AF79CCA59C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12807D9-433E-1B2D-F76D-275E02C08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AE97C9-128C-5496-0182-4292A7199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259778-2B24-41E2-86D2-956B982E2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182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18A33CD-A117-A227-7672-E7F55F9EA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C3CA47-3AE3-65AC-EAD9-CCFD758B0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9A8428-E4B3-35EA-53BB-C2151B8A2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931EF1-10ED-4062-AF10-7AF79CCA59C8}" type="datetimeFigureOut">
              <a:rPr lang="pt-BR" smtClean="0"/>
              <a:t>09/08/2025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6FE6FB-B397-200A-1487-AB47714FE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84C3B7-6A43-2515-23A6-441F32CB97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259778-2B24-41E2-86D2-956B982E2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9923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283D2F1-592A-BFA3-D644-C813CB6B3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80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7A17D4-3F09-4C52-F6CF-B54B76A6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BD9EEB-A16B-CDAF-8202-FB8689229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1A2C00-1AD9-0A0B-0FB8-DDC4C43E2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9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715F110-1607-EDDA-A8F4-2B781FE8F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12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19D5818-58B2-3058-163B-D275CEAA2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04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90B79E5-A875-1AE7-7378-340BB7C88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59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DD843-CFA2-BAB2-19BC-EC0A05C0B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B7BC27-5F87-04D2-4907-922FB1E62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B1EED5-F72C-FD9F-F16B-ABDF5E079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43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AA9AA22-135F-A96E-BBC1-0C3DAA037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77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F7B0F53-1613-2C4F-609F-EFCF60DF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161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9B5EAFC-4C50-C05A-DEEE-DD6348243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2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4E75C5E-D5BE-7554-764E-E22049B2F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979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699EC08-13FE-B7D4-9BAA-3AB4793D2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37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C37A369-F744-F7CB-0FD9-B395620E0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23"/>
            <a:ext cx="12192000" cy="672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53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347B025-3097-9CFB-2F2C-90B337737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20"/>
            <a:ext cx="12192000" cy="6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33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FAE00CF-863F-E0ED-0D9D-4C181814E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43"/>
            <a:ext cx="12192000" cy="68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49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62F739C-3FE4-AC28-7A98-6EE706553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80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2BE59B6-F2E4-DE4D-442A-2AB484DFA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3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FABC148-9D96-E7CE-D7D0-CBC601D8C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2108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Marcelo Del Guerra</dc:creator>
  <cp:lastModifiedBy>Marcelo Del Guerra</cp:lastModifiedBy>
  <cp:revision>1</cp:revision>
  <dcterms:created xsi:type="dcterms:W3CDTF">2025-08-09T14:26:33Z</dcterms:created>
  <dcterms:modified xsi:type="dcterms:W3CDTF">2025-08-09T14:34:15Z</dcterms:modified>
</cp:coreProperties>
</file>